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9" r:id="rId6"/>
    <p:sldId id="310" r:id="rId7"/>
    <p:sldId id="321" r:id="rId8"/>
    <p:sldId id="311" r:id="rId9"/>
    <p:sldId id="312" r:id="rId10"/>
    <p:sldId id="313" r:id="rId11"/>
    <p:sldId id="314" r:id="rId12"/>
    <p:sldId id="319" r:id="rId13"/>
    <p:sldId id="320" r:id="rId14"/>
    <p:sldId id="315" r:id="rId15"/>
    <p:sldId id="316" r:id="rId16"/>
    <p:sldId id="317" r:id="rId17"/>
    <p:sldId id="31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9AF6BC-91DB-464F-A556-7B8D5D016B41}" v="16" dt="2023-09-20T05:57:06.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02" d="100"/>
          <a:sy n="102" d="100"/>
        </p:scale>
        <p:origin x="12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u Mullangi" userId="76c295c900aabd44" providerId="LiveId" clId="{319AF6BC-91DB-464F-A556-7B8D5D016B41}"/>
    <pc:docChg chg="undo custSel addSld delSld modSld sldOrd">
      <pc:chgData name="Raju Mullangi" userId="76c295c900aabd44" providerId="LiveId" clId="{319AF6BC-91DB-464F-A556-7B8D5D016B41}" dt="2023-09-20T06:13:21.213" v="1409" actId="20577"/>
      <pc:docMkLst>
        <pc:docMk/>
      </pc:docMkLst>
      <pc:sldChg chg="addSp delSp modSp mod ord">
        <pc:chgData name="Raju Mullangi" userId="76c295c900aabd44" providerId="LiveId" clId="{319AF6BC-91DB-464F-A556-7B8D5D016B41}" dt="2023-09-20T05:50:30.938" v="1240" actId="20577"/>
        <pc:sldMkLst>
          <pc:docMk/>
          <pc:sldMk cId="895915843" sldId="266"/>
        </pc:sldMkLst>
        <pc:spChg chg="mod">
          <ac:chgData name="Raju Mullangi" userId="76c295c900aabd44" providerId="LiveId" clId="{319AF6BC-91DB-464F-A556-7B8D5D016B41}" dt="2023-09-20T05:49:47.785" v="1238" actId="20577"/>
          <ac:spMkLst>
            <pc:docMk/>
            <pc:sldMk cId="895915843" sldId="266"/>
            <ac:spMk id="2" creationId="{9AB2EA78-AEB3-469B-9025-3B17201A457B}"/>
          </ac:spMkLst>
        </pc:spChg>
        <pc:spChg chg="mod">
          <ac:chgData name="Raju Mullangi" userId="76c295c900aabd44" providerId="LiveId" clId="{319AF6BC-91DB-464F-A556-7B8D5D016B41}" dt="2023-09-20T05:50:30.938" v="1240" actId="20577"/>
          <ac:spMkLst>
            <pc:docMk/>
            <pc:sldMk cId="895915843" sldId="266"/>
            <ac:spMk id="3" creationId="{255E1F2F-E259-4EA8-9FFD-3A10AF541859}"/>
          </ac:spMkLst>
        </pc:spChg>
        <pc:spChg chg="add del mod">
          <ac:chgData name="Raju Mullangi" userId="76c295c900aabd44" providerId="LiveId" clId="{319AF6BC-91DB-464F-A556-7B8D5D016B41}" dt="2023-09-20T01:16:20.043" v="223" actId="22"/>
          <ac:spMkLst>
            <pc:docMk/>
            <pc:sldMk cId="895915843" sldId="266"/>
            <ac:spMk id="5" creationId="{429A2015-6FEA-9A00-5410-F83C1A5CEC1D}"/>
          </ac:spMkLst>
        </pc:spChg>
        <pc:picChg chg="mod">
          <ac:chgData name="Raju Mullangi" userId="76c295c900aabd44" providerId="LiveId" clId="{319AF6BC-91DB-464F-A556-7B8D5D016B41}" dt="2023-09-20T01:12:31.570" v="37" actId="1076"/>
          <ac:picMkLst>
            <pc:docMk/>
            <pc:sldMk cId="895915843" sldId="266"/>
            <ac:picMk id="6" creationId="{8940CBE3-3F91-419A-A649-32AB388ECA8B}"/>
          </ac:picMkLst>
        </pc:picChg>
      </pc:sldChg>
      <pc:sldChg chg="delSp modSp mod">
        <pc:chgData name="Raju Mullangi" userId="76c295c900aabd44" providerId="LiveId" clId="{319AF6BC-91DB-464F-A556-7B8D5D016B41}" dt="2023-09-20T05:56:07.664" v="1265" actId="20577"/>
        <pc:sldMkLst>
          <pc:docMk/>
          <pc:sldMk cId="562396194" sldId="309"/>
        </pc:sldMkLst>
        <pc:spChg chg="mod">
          <ac:chgData name="Raju Mullangi" userId="76c295c900aabd44" providerId="LiveId" clId="{319AF6BC-91DB-464F-A556-7B8D5D016B41}" dt="2023-09-20T05:56:07.664" v="1265" actId="20577"/>
          <ac:spMkLst>
            <pc:docMk/>
            <pc:sldMk cId="562396194" sldId="309"/>
            <ac:spMk id="3" creationId="{87DB91F3-B947-CE85-4465-3BE37F8DB225}"/>
          </ac:spMkLst>
        </pc:spChg>
        <pc:picChg chg="del">
          <ac:chgData name="Raju Mullangi" userId="76c295c900aabd44" providerId="LiveId" clId="{319AF6BC-91DB-464F-A556-7B8D5D016B41}" dt="2023-09-20T05:43:10.336" v="1189" actId="21"/>
          <ac:picMkLst>
            <pc:docMk/>
            <pc:sldMk cId="562396194" sldId="309"/>
            <ac:picMk id="5" creationId="{79B6046D-CBDB-0E2B-5F21-0765FC81FD55}"/>
          </ac:picMkLst>
        </pc:picChg>
      </pc:sldChg>
      <pc:sldChg chg="modSp mod">
        <pc:chgData name="Raju Mullangi" userId="76c295c900aabd44" providerId="LiveId" clId="{319AF6BC-91DB-464F-A556-7B8D5D016B41}" dt="2023-09-20T05:45:58.284" v="1194" actId="20577"/>
        <pc:sldMkLst>
          <pc:docMk/>
          <pc:sldMk cId="1839927370" sldId="310"/>
        </pc:sldMkLst>
        <pc:spChg chg="mod">
          <ac:chgData name="Raju Mullangi" userId="76c295c900aabd44" providerId="LiveId" clId="{319AF6BC-91DB-464F-A556-7B8D5D016B41}" dt="2023-09-20T05:45:58.284" v="1194" actId="20577"/>
          <ac:spMkLst>
            <pc:docMk/>
            <pc:sldMk cId="1839927370" sldId="310"/>
            <ac:spMk id="3" creationId="{E8B2B95C-4231-B045-3B2E-D4F8CA64ED9B}"/>
          </ac:spMkLst>
        </pc:spChg>
      </pc:sldChg>
      <pc:sldChg chg="modSp mod">
        <pc:chgData name="Raju Mullangi" userId="76c295c900aabd44" providerId="LiveId" clId="{319AF6BC-91DB-464F-A556-7B8D5D016B41}" dt="2023-09-20T01:17:41.966" v="231" actId="27636"/>
        <pc:sldMkLst>
          <pc:docMk/>
          <pc:sldMk cId="3976499062" sldId="311"/>
        </pc:sldMkLst>
        <pc:spChg chg="mod">
          <ac:chgData name="Raju Mullangi" userId="76c295c900aabd44" providerId="LiveId" clId="{319AF6BC-91DB-464F-A556-7B8D5D016B41}" dt="2023-09-20T01:17:41.966" v="231" actId="27636"/>
          <ac:spMkLst>
            <pc:docMk/>
            <pc:sldMk cId="3976499062" sldId="311"/>
            <ac:spMk id="3" creationId="{60C4D808-9718-F9F6-3DC9-CF0D5C02EBCD}"/>
          </ac:spMkLst>
        </pc:spChg>
      </pc:sldChg>
      <pc:sldChg chg="modSp mod modClrScheme chgLayout">
        <pc:chgData name="Raju Mullangi" userId="76c295c900aabd44" providerId="LiveId" clId="{319AF6BC-91DB-464F-A556-7B8D5D016B41}" dt="2023-09-20T05:13:50.105" v="778" actId="1076"/>
        <pc:sldMkLst>
          <pc:docMk/>
          <pc:sldMk cId="3530615802" sldId="312"/>
        </pc:sldMkLst>
        <pc:spChg chg="mod ord">
          <ac:chgData name="Raju Mullangi" userId="76c295c900aabd44" providerId="LiveId" clId="{319AF6BC-91DB-464F-A556-7B8D5D016B41}" dt="2023-09-20T05:13:50.105" v="778" actId="1076"/>
          <ac:spMkLst>
            <pc:docMk/>
            <pc:sldMk cId="3530615802" sldId="312"/>
            <ac:spMk id="2" creationId="{BB10311D-2B4D-5FD0-35A9-2373B4E61D40}"/>
          </ac:spMkLst>
        </pc:spChg>
        <pc:spChg chg="mod ord">
          <ac:chgData name="Raju Mullangi" userId="76c295c900aabd44" providerId="LiveId" clId="{319AF6BC-91DB-464F-A556-7B8D5D016B41}" dt="2023-09-20T05:13:38.204" v="777" actId="1076"/>
          <ac:spMkLst>
            <pc:docMk/>
            <pc:sldMk cId="3530615802" sldId="312"/>
            <ac:spMk id="3" creationId="{9BF315A0-E8BF-7DAB-8C43-D8D94F3ABBFE}"/>
          </ac:spMkLst>
        </pc:spChg>
      </pc:sldChg>
      <pc:sldChg chg="addSp delSp modSp mod modClrScheme chgLayout">
        <pc:chgData name="Raju Mullangi" userId="76c295c900aabd44" providerId="LiveId" clId="{319AF6BC-91DB-464F-A556-7B8D5D016B41}" dt="2023-09-20T05:16:32.613" v="783" actId="2710"/>
        <pc:sldMkLst>
          <pc:docMk/>
          <pc:sldMk cId="1146733489" sldId="313"/>
        </pc:sldMkLst>
        <pc:spChg chg="del">
          <ac:chgData name="Raju Mullangi" userId="76c295c900aabd44" providerId="LiveId" clId="{319AF6BC-91DB-464F-A556-7B8D5D016B41}" dt="2023-09-20T01:04:10.445" v="13" actId="700"/>
          <ac:spMkLst>
            <pc:docMk/>
            <pc:sldMk cId="1146733489" sldId="313"/>
            <ac:spMk id="2" creationId="{3143E5C6-23A3-98D5-3C36-D09627AE9D7E}"/>
          </ac:spMkLst>
        </pc:spChg>
        <pc:spChg chg="del">
          <ac:chgData name="Raju Mullangi" userId="76c295c900aabd44" providerId="LiveId" clId="{319AF6BC-91DB-464F-A556-7B8D5D016B41}" dt="2023-09-20T01:04:10.445" v="13" actId="700"/>
          <ac:spMkLst>
            <pc:docMk/>
            <pc:sldMk cId="1146733489" sldId="313"/>
            <ac:spMk id="3" creationId="{B518DF1A-A7E3-A49C-4E69-BA7A8BC752ED}"/>
          </ac:spMkLst>
        </pc:spChg>
        <pc:spChg chg="add mod">
          <ac:chgData name="Raju Mullangi" userId="76c295c900aabd44" providerId="LiveId" clId="{319AF6BC-91DB-464F-A556-7B8D5D016B41}" dt="2023-09-20T05:16:32.613" v="783" actId="2710"/>
          <ac:spMkLst>
            <pc:docMk/>
            <pc:sldMk cId="1146733489" sldId="313"/>
            <ac:spMk id="5" creationId="{DA05310F-BAC1-DBDF-E79B-5856A49DDE1C}"/>
          </ac:spMkLst>
        </pc:spChg>
      </pc:sldChg>
      <pc:sldChg chg="addSp delSp modSp mod modClrScheme chgLayout">
        <pc:chgData name="Raju Mullangi" userId="76c295c900aabd44" providerId="LiveId" clId="{319AF6BC-91DB-464F-A556-7B8D5D016B41}" dt="2023-09-20T05:31:35.290" v="864" actId="700"/>
        <pc:sldMkLst>
          <pc:docMk/>
          <pc:sldMk cId="786405375" sldId="314"/>
        </pc:sldMkLst>
        <pc:spChg chg="mod">
          <ac:chgData name="Raju Mullangi" userId="76c295c900aabd44" providerId="LiveId" clId="{319AF6BC-91DB-464F-A556-7B8D5D016B41}" dt="2023-09-20T05:26:56.437" v="860" actId="1076"/>
          <ac:spMkLst>
            <pc:docMk/>
            <pc:sldMk cId="786405375" sldId="314"/>
            <ac:spMk id="10" creationId="{1F2F1E92-3C9D-A182-E87C-B26938658184}"/>
          </ac:spMkLst>
        </pc:spChg>
        <pc:spChg chg="add del mod ord">
          <ac:chgData name="Raju Mullangi" userId="76c295c900aabd44" providerId="LiveId" clId="{319AF6BC-91DB-464F-A556-7B8D5D016B41}" dt="2023-09-20T05:31:35.290" v="864" actId="700"/>
          <ac:spMkLst>
            <pc:docMk/>
            <pc:sldMk cId="786405375" sldId="314"/>
            <ac:spMk id="11" creationId="{EAC80FCA-7FE8-746E-FD7F-BB24B3E34DFC}"/>
          </ac:spMkLst>
        </pc:spChg>
        <pc:spChg chg="add del mod ord">
          <ac:chgData name="Raju Mullangi" userId="76c295c900aabd44" providerId="LiveId" clId="{319AF6BC-91DB-464F-A556-7B8D5D016B41}" dt="2023-09-20T05:31:35.290" v="864" actId="700"/>
          <ac:spMkLst>
            <pc:docMk/>
            <pc:sldMk cId="786405375" sldId="314"/>
            <ac:spMk id="12" creationId="{54915EC9-BF8F-789B-0A3C-FCA1439024DE}"/>
          </ac:spMkLst>
        </pc:spChg>
        <pc:picChg chg="add del mod">
          <ac:chgData name="Raju Mullangi" userId="76c295c900aabd44" providerId="LiveId" clId="{319AF6BC-91DB-464F-A556-7B8D5D016B41}" dt="2023-09-20T05:20:45.301" v="788"/>
          <ac:picMkLst>
            <pc:docMk/>
            <pc:sldMk cId="786405375" sldId="314"/>
            <ac:picMk id="2" creationId="{90C6013F-975B-078B-11C3-1747C11C41BB}"/>
          </ac:picMkLst>
        </pc:picChg>
        <pc:picChg chg="add del mod">
          <ac:chgData name="Raju Mullangi" userId="76c295c900aabd44" providerId="LiveId" clId="{319AF6BC-91DB-464F-A556-7B8D5D016B41}" dt="2023-09-20T05:21:02.331" v="791" actId="931"/>
          <ac:picMkLst>
            <pc:docMk/>
            <pc:sldMk cId="786405375" sldId="314"/>
            <ac:picMk id="4" creationId="{7A183415-4D46-68E6-F27B-BCFDF1D339A3}"/>
          </ac:picMkLst>
        </pc:picChg>
        <pc:picChg chg="add del mod">
          <ac:chgData name="Raju Mullangi" userId="76c295c900aabd44" providerId="LiveId" clId="{319AF6BC-91DB-464F-A556-7B8D5D016B41}" dt="2023-09-20T05:23:41.873" v="793" actId="21"/>
          <ac:picMkLst>
            <pc:docMk/>
            <pc:sldMk cId="786405375" sldId="314"/>
            <ac:picMk id="6" creationId="{BA3FC953-1B4A-989D-44BC-F8FCF8BDBDE5}"/>
          </ac:picMkLst>
        </pc:picChg>
        <pc:picChg chg="add mod">
          <ac:chgData name="Raju Mullangi" userId="76c295c900aabd44" providerId="LiveId" clId="{319AF6BC-91DB-464F-A556-7B8D5D016B41}" dt="2023-09-20T05:25:15.419" v="803" actId="14100"/>
          <ac:picMkLst>
            <pc:docMk/>
            <pc:sldMk cId="786405375" sldId="314"/>
            <ac:picMk id="8" creationId="{E9406101-47D3-0767-5186-E85E81B56CFE}"/>
          </ac:picMkLst>
        </pc:picChg>
        <pc:picChg chg="add del">
          <ac:chgData name="Raju Mullangi" userId="76c295c900aabd44" providerId="LiveId" clId="{319AF6BC-91DB-464F-A556-7B8D5D016B41}" dt="2023-09-20T05:23:46.024" v="794" actId="21"/>
          <ac:picMkLst>
            <pc:docMk/>
            <pc:sldMk cId="786405375" sldId="314"/>
            <ac:picMk id="9" creationId="{5B68E505-7C5E-840F-9F7B-8C404CC8A241}"/>
          </ac:picMkLst>
        </pc:picChg>
      </pc:sldChg>
      <pc:sldChg chg="modSp mod">
        <pc:chgData name="Raju Mullangi" userId="76c295c900aabd44" providerId="LiveId" clId="{319AF6BC-91DB-464F-A556-7B8D5D016B41}" dt="2023-09-20T05:42:01.393" v="1123" actId="27636"/>
        <pc:sldMkLst>
          <pc:docMk/>
          <pc:sldMk cId="3181716040" sldId="315"/>
        </pc:sldMkLst>
        <pc:spChg chg="mod">
          <ac:chgData name="Raju Mullangi" userId="76c295c900aabd44" providerId="LiveId" clId="{319AF6BC-91DB-464F-A556-7B8D5D016B41}" dt="2023-09-20T05:42:01.393" v="1123" actId="27636"/>
          <ac:spMkLst>
            <pc:docMk/>
            <pc:sldMk cId="3181716040" sldId="315"/>
            <ac:spMk id="3" creationId="{80053ECB-4706-27A1-76B8-CEBD3B833B5C}"/>
          </ac:spMkLst>
        </pc:spChg>
      </pc:sldChg>
      <pc:sldChg chg="modSp mod">
        <pc:chgData name="Raju Mullangi" userId="76c295c900aabd44" providerId="LiveId" clId="{319AF6BC-91DB-464F-A556-7B8D5D016B41}" dt="2023-09-20T06:13:21.213" v="1409" actId="20577"/>
        <pc:sldMkLst>
          <pc:docMk/>
          <pc:sldMk cId="3944847256" sldId="316"/>
        </pc:sldMkLst>
        <pc:spChg chg="mod">
          <ac:chgData name="Raju Mullangi" userId="76c295c900aabd44" providerId="LiveId" clId="{319AF6BC-91DB-464F-A556-7B8D5D016B41}" dt="2023-09-20T06:13:21.213" v="1409" actId="20577"/>
          <ac:spMkLst>
            <pc:docMk/>
            <pc:sldMk cId="3944847256" sldId="316"/>
            <ac:spMk id="7" creationId="{EDB2BDEF-170C-6EC5-A5FA-15F039D67E87}"/>
          </ac:spMkLst>
        </pc:spChg>
      </pc:sldChg>
      <pc:sldChg chg="modSp mod">
        <pc:chgData name="Raju Mullangi" userId="76c295c900aabd44" providerId="LiveId" clId="{319AF6BC-91DB-464F-A556-7B8D5D016B41}" dt="2023-09-20T03:19:35.286" v="247" actId="20577"/>
        <pc:sldMkLst>
          <pc:docMk/>
          <pc:sldMk cId="3399682725" sldId="317"/>
        </pc:sldMkLst>
        <pc:spChg chg="mod">
          <ac:chgData name="Raju Mullangi" userId="76c295c900aabd44" providerId="LiveId" clId="{319AF6BC-91DB-464F-A556-7B8D5D016B41}" dt="2023-09-20T03:19:35.286" v="247" actId="20577"/>
          <ac:spMkLst>
            <pc:docMk/>
            <pc:sldMk cId="3399682725" sldId="317"/>
            <ac:spMk id="3" creationId="{590AE450-1968-CC38-D431-9CBE4D3C2B59}"/>
          </ac:spMkLst>
        </pc:spChg>
      </pc:sldChg>
      <pc:sldChg chg="addSp delSp modSp new mod modTransition modClrScheme chgLayout">
        <pc:chgData name="Raju Mullangi" userId="76c295c900aabd44" providerId="LiveId" clId="{319AF6BC-91DB-464F-A556-7B8D5D016B41}" dt="2023-09-20T05:50:33.503" v="1242"/>
        <pc:sldMkLst>
          <pc:docMk/>
          <pc:sldMk cId="715061038" sldId="319"/>
        </pc:sldMkLst>
        <pc:spChg chg="add mod">
          <ac:chgData name="Raju Mullangi" userId="76c295c900aabd44" providerId="LiveId" clId="{319AF6BC-91DB-464F-A556-7B8D5D016B41}" dt="2023-09-20T05:33:51.924" v="920" actId="14100"/>
          <ac:spMkLst>
            <pc:docMk/>
            <pc:sldMk cId="715061038" sldId="319"/>
            <ac:spMk id="2" creationId="{42F91973-E55C-6E01-57D5-935C96413DCC}"/>
          </ac:spMkLst>
        </pc:spChg>
        <pc:spChg chg="add del mod">
          <ac:chgData name="Raju Mullangi" userId="76c295c900aabd44" providerId="LiveId" clId="{319AF6BC-91DB-464F-A556-7B8D5D016B41}" dt="2023-09-20T05:32:20.069" v="868" actId="931"/>
          <ac:spMkLst>
            <pc:docMk/>
            <pc:sldMk cId="715061038" sldId="319"/>
            <ac:spMk id="3" creationId="{1EF47222-9C62-71E9-967E-E35EABD5107A}"/>
          </ac:spMkLst>
        </pc:spChg>
        <pc:picChg chg="add mod">
          <ac:chgData name="Raju Mullangi" userId="76c295c900aabd44" providerId="LiveId" clId="{319AF6BC-91DB-464F-A556-7B8D5D016B41}" dt="2023-09-20T05:33:58.756" v="921" actId="1076"/>
          <ac:picMkLst>
            <pc:docMk/>
            <pc:sldMk cId="715061038" sldId="319"/>
            <ac:picMk id="5" creationId="{3ED459ED-8AD4-A978-0952-F81454D06D1A}"/>
          </ac:picMkLst>
        </pc:picChg>
      </pc:sldChg>
      <pc:sldChg chg="new del">
        <pc:chgData name="Raju Mullangi" userId="76c295c900aabd44" providerId="LiveId" clId="{319AF6BC-91DB-464F-A556-7B8D5D016B41}" dt="2023-09-20T05:31:27.331" v="862" actId="2696"/>
        <pc:sldMkLst>
          <pc:docMk/>
          <pc:sldMk cId="1214919479" sldId="319"/>
        </pc:sldMkLst>
      </pc:sldChg>
      <pc:sldChg chg="addSp delSp modSp new mod modTransition modClrScheme chgLayout">
        <pc:chgData name="Raju Mullangi" userId="76c295c900aabd44" providerId="LiveId" clId="{319AF6BC-91DB-464F-A556-7B8D5D016B41}" dt="2023-09-20T05:50:32.718" v="1241"/>
        <pc:sldMkLst>
          <pc:docMk/>
          <pc:sldMk cId="2928886782" sldId="320"/>
        </pc:sldMkLst>
        <pc:spChg chg="add mod ord">
          <ac:chgData name="Raju Mullangi" userId="76c295c900aabd44" providerId="LiveId" clId="{319AF6BC-91DB-464F-A556-7B8D5D016B41}" dt="2023-09-20T05:38:50.409" v="948" actId="1076"/>
          <ac:spMkLst>
            <pc:docMk/>
            <pc:sldMk cId="2928886782" sldId="320"/>
            <ac:spMk id="2" creationId="{1C9FB221-0AD9-96EA-CB6F-6E306E0D4720}"/>
          </ac:spMkLst>
        </pc:spChg>
        <pc:spChg chg="add del mod">
          <ac:chgData name="Raju Mullangi" userId="76c295c900aabd44" providerId="LiveId" clId="{319AF6BC-91DB-464F-A556-7B8D5D016B41}" dt="2023-09-20T05:37:07.582" v="923" actId="931"/>
          <ac:spMkLst>
            <pc:docMk/>
            <pc:sldMk cId="2928886782" sldId="320"/>
            <ac:spMk id="3" creationId="{1C6278F9-5AC4-F73A-9C52-3C407D8FFC54}"/>
          </ac:spMkLst>
        </pc:spChg>
        <pc:picChg chg="add mod ord">
          <ac:chgData name="Raju Mullangi" userId="76c295c900aabd44" providerId="LiveId" clId="{319AF6BC-91DB-464F-A556-7B8D5D016B41}" dt="2023-09-20T05:39:05.324" v="954" actId="1076"/>
          <ac:picMkLst>
            <pc:docMk/>
            <pc:sldMk cId="2928886782" sldId="320"/>
            <ac:picMk id="5" creationId="{3D482813-230F-57FB-D42D-B905FED06A44}"/>
          </ac:picMkLst>
        </pc:picChg>
      </pc:sldChg>
      <pc:sldChg chg="addSp delSp modSp new mod">
        <pc:chgData name="Raju Mullangi" userId="76c295c900aabd44" providerId="LiveId" clId="{319AF6BC-91DB-464F-A556-7B8D5D016B41}" dt="2023-09-20T05:58:21.557" v="1317" actId="14100"/>
        <pc:sldMkLst>
          <pc:docMk/>
          <pc:sldMk cId="1502696433" sldId="321"/>
        </pc:sldMkLst>
        <pc:spChg chg="mod">
          <ac:chgData name="Raju Mullangi" userId="76c295c900aabd44" providerId="LiveId" clId="{319AF6BC-91DB-464F-A556-7B8D5D016B41}" dt="2023-09-20T05:58:21.557" v="1317" actId="14100"/>
          <ac:spMkLst>
            <pc:docMk/>
            <pc:sldMk cId="1502696433" sldId="321"/>
            <ac:spMk id="2" creationId="{83F85806-672A-7AC6-CEB7-EAD51C31ABA6}"/>
          </ac:spMkLst>
        </pc:spChg>
        <pc:spChg chg="del">
          <ac:chgData name="Raju Mullangi" userId="76c295c900aabd44" providerId="LiveId" clId="{319AF6BC-91DB-464F-A556-7B8D5D016B41}" dt="2023-09-20T05:57:06.734" v="1267" actId="931"/>
          <ac:spMkLst>
            <pc:docMk/>
            <pc:sldMk cId="1502696433" sldId="321"/>
            <ac:spMk id="3" creationId="{7F30231F-507F-C58F-BFA8-351BECDD73A5}"/>
          </ac:spMkLst>
        </pc:spChg>
        <pc:picChg chg="add mod">
          <ac:chgData name="Raju Mullangi" userId="76c295c900aabd44" providerId="LiveId" clId="{319AF6BC-91DB-464F-A556-7B8D5D016B41}" dt="2023-09-20T05:57:29.150" v="1269" actId="14100"/>
          <ac:picMkLst>
            <pc:docMk/>
            <pc:sldMk cId="1502696433" sldId="321"/>
            <ac:picMk id="5" creationId="{C9F91B26-47FF-EF85-17FD-C664B3CAB35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9/20/2023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3429000"/>
            <a:ext cx="5218160" cy="704888"/>
          </a:xfrm>
        </p:spPr>
        <p:txBody>
          <a:bodyPr>
            <a:normAutofit fontScale="90000"/>
          </a:bodyPr>
          <a:lstStyle/>
          <a:p>
            <a:r>
              <a:rPr lang="en-IN" sz="3200" b="1" dirty="0">
                <a:solidFill>
                  <a:srgbClr val="374151"/>
                </a:solidFill>
                <a:latin typeface="Arial" panose="020B0604020202020204" pitchFamily="34" charset="0"/>
                <a:cs typeface="Arial" panose="020B0604020202020204" pitchFamily="34" charset="0"/>
              </a:rPr>
              <a:t>NAVIGATING THE DANGER</a:t>
            </a:r>
            <a:endParaRPr lang="en-US" sz="32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pPr algn="just"/>
            <a:r>
              <a:rPr lang="en-GB" sz="2000" cap="none" dirty="0">
                <a:solidFill>
                  <a:srgbClr val="212529"/>
                </a:solidFill>
                <a:latin typeface="Times New Roman" panose="02020603050405020304" pitchFamily="18" charset="0"/>
                <a:cs typeface="Times New Roman" panose="02020603050405020304" pitchFamily="18" charset="0"/>
              </a:rPr>
              <a:t>T</a:t>
            </a:r>
            <a:r>
              <a:rPr lang="en-GB" sz="2000" b="0" i="0" cap="none" dirty="0">
                <a:solidFill>
                  <a:srgbClr val="212529"/>
                </a:solidFill>
                <a:effectLst/>
                <a:latin typeface="Times New Roman" panose="02020603050405020304" pitchFamily="18" charset="0"/>
                <a:cs typeface="Times New Roman" panose="02020603050405020304" pitchFamily="18" charset="0"/>
              </a:rPr>
              <a:t>hreat zone of an explosion particularly in oil and gas handling industries or refineries</a:t>
            </a:r>
            <a:endParaRPr lang="en-US" sz="2000" cap="none"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B221-0AD9-96EA-CB6F-6E306E0D4720}"/>
              </a:ext>
            </a:extLst>
          </p:cNvPr>
          <p:cNvSpPr>
            <a:spLocks noGrp="1"/>
          </p:cNvSpPr>
          <p:nvPr>
            <p:ph type="title" idx="4294967295"/>
          </p:nvPr>
        </p:nvSpPr>
        <p:spPr>
          <a:xfrm>
            <a:off x="3249637" y="230700"/>
            <a:ext cx="4670474" cy="749349"/>
          </a:xfrm>
        </p:spPr>
        <p:txBody>
          <a:bodyPr/>
          <a:lstStyle/>
          <a:p>
            <a:pPr algn="just"/>
            <a:r>
              <a:rPr lang="en-IN" dirty="0"/>
              <a:t>SYSTEM DESIGN</a:t>
            </a:r>
          </a:p>
        </p:txBody>
      </p:sp>
      <p:pic>
        <p:nvPicPr>
          <p:cNvPr id="5" name="Content Placeholder 4">
            <a:extLst>
              <a:ext uri="{FF2B5EF4-FFF2-40B4-BE49-F238E27FC236}">
                <a16:creationId xmlns:a16="http://schemas.microsoft.com/office/drawing/2014/main" id="{3D482813-230F-57FB-D42D-B905FED06A44}"/>
              </a:ext>
            </a:extLst>
          </p:cNvPr>
          <p:cNvPicPr>
            <a:picLocks noGrp="1" noChangeAspect="1"/>
          </p:cNvPicPr>
          <p:nvPr>
            <p:ph idx="4294967295"/>
          </p:nvPr>
        </p:nvPicPr>
        <p:blipFill>
          <a:blip r:embed="rId2"/>
          <a:stretch>
            <a:fillRect/>
          </a:stretch>
        </p:blipFill>
        <p:spPr>
          <a:xfrm>
            <a:off x="2260209" y="980049"/>
            <a:ext cx="6787063" cy="4965894"/>
          </a:xfrm>
        </p:spPr>
      </p:pic>
    </p:spTree>
    <p:extLst>
      <p:ext uri="{BB962C8B-B14F-4D97-AF65-F5344CB8AC3E}">
        <p14:creationId xmlns:p14="http://schemas.microsoft.com/office/powerpoint/2010/main" val="2928886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54FA-D73E-950D-30D2-7FDDEB0E171C}"/>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TECHNOLOGY STACK</a:t>
            </a:r>
          </a:p>
        </p:txBody>
      </p:sp>
      <p:sp>
        <p:nvSpPr>
          <p:cNvPr id="3" name="Content Placeholder 2">
            <a:extLst>
              <a:ext uri="{FF2B5EF4-FFF2-40B4-BE49-F238E27FC236}">
                <a16:creationId xmlns:a16="http://schemas.microsoft.com/office/drawing/2014/main" id="{80053ECB-4706-27A1-76B8-CEBD3B833B5C}"/>
              </a:ext>
            </a:extLst>
          </p:cNvPr>
          <p:cNvSpPr>
            <a:spLocks noGrp="1"/>
          </p:cNvSpPr>
          <p:nvPr>
            <p:ph idx="1"/>
          </p:nvPr>
        </p:nvSpPr>
        <p:spPr>
          <a:xfrm>
            <a:off x="1097280" y="1992923"/>
            <a:ext cx="10058400" cy="3840480"/>
          </a:xfrm>
        </p:spPr>
        <p:txBody>
          <a:bodyPr>
            <a:normAutofit fontScale="92500" lnSpcReduction="10000"/>
          </a:bodyPr>
          <a:lstStyle/>
          <a:p>
            <a:pPr>
              <a:buClr>
                <a:schemeClr val="tx1"/>
              </a:buClr>
              <a:buFont typeface="Wingdings" panose="05000000000000000000" pitchFamily="2" charset="2"/>
              <a:buChar char="Ø"/>
            </a:pPr>
            <a:r>
              <a:rPr lang="en-GB" sz="1600" b="0" i="0" dirty="0">
                <a:solidFill>
                  <a:srgbClr val="374151"/>
                </a:solidFill>
                <a:effectLst/>
                <a:latin typeface="Times New Roman" panose="02020603050405020304" pitchFamily="18" charset="0"/>
                <a:cs typeface="Times New Roman" panose="02020603050405020304" pitchFamily="18" charset="0"/>
              </a:rPr>
              <a:t>The main technology stack for addressing explosion threat zones in oil and gas handling industries and refineries typically includes:</a:t>
            </a:r>
          </a:p>
          <a:p>
            <a:pPr marL="457200" indent="-457200">
              <a:buClr>
                <a:schemeClr val="tx1"/>
              </a:buClr>
              <a:buFont typeface="+mj-lt"/>
              <a:buAutoNum type="arabicPeriod"/>
            </a:pPr>
            <a:r>
              <a:rPr lang="en-IN" sz="1600" b="1" i="0" dirty="0">
                <a:effectLst/>
                <a:latin typeface="Söhne"/>
              </a:rPr>
              <a:t>Sensor Technology:</a:t>
            </a:r>
          </a:p>
          <a:p>
            <a:pPr algn="just">
              <a:buClr>
                <a:schemeClr val="tx1"/>
              </a:buClr>
              <a:buFont typeface="Wingdings" panose="05000000000000000000" pitchFamily="2" charset="2"/>
              <a:buChar char="ü"/>
            </a:pPr>
            <a:r>
              <a:rPr lang="en-IN" sz="1600" b="1" dirty="0">
                <a:latin typeface="Söhne"/>
                <a:cs typeface="Times New Roman" panose="02020603050405020304" pitchFamily="18" charset="0"/>
              </a:rPr>
              <a:t> </a:t>
            </a:r>
            <a:r>
              <a:rPr lang="en-GB" sz="1600" b="0" i="0" dirty="0">
                <a:solidFill>
                  <a:srgbClr val="374151"/>
                </a:solidFill>
                <a:effectLst/>
                <a:latin typeface="Times New Roman" panose="02020603050405020304" pitchFamily="18" charset="0"/>
                <a:cs typeface="Times New Roman" panose="02020603050405020304" pitchFamily="18" charset="0"/>
              </a:rPr>
              <a:t>Gas detectors</a:t>
            </a:r>
          </a:p>
          <a:p>
            <a:pPr algn="just">
              <a:buClr>
                <a:schemeClr val="tx1"/>
              </a:buClr>
              <a:buFont typeface="Wingdings" panose="05000000000000000000" pitchFamily="2" charset="2"/>
              <a:buChar char="ü"/>
            </a:pPr>
            <a:r>
              <a:rPr lang="en-GB" sz="1600" b="0" i="0" dirty="0">
                <a:solidFill>
                  <a:srgbClr val="374151"/>
                </a:solidFill>
                <a:effectLst/>
                <a:latin typeface="Times New Roman" panose="02020603050405020304" pitchFamily="18" charset="0"/>
                <a:cs typeface="Times New Roman" panose="02020603050405020304" pitchFamily="18" charset="0"/>
              </a:rPr>
              <a:t>Flame detectors</a:t>
            </a:r>
          </a:p>
          <a:p>
            <a:pPr algn="just">
              <a:buClr>
                <a:schemeClr val="tx1"/>
              </a:buClr>
              <a:buFont typeface="Wingdings" panose="05000000000000000000" pitchFamily="2" charset="2"/>
              <a:buChar char="ü"/>
            </a:pPr>
            <a:r>
              <a:rPr lang="en-GB" sz="1600" b="0" i="0" dirty="0">
                <a:solidFill>
                  <a:srgbClr val="374151"/>
                </a:solidFill>
                <a:effectLst/>
                <a:latin typeface="Times New Roman" panose="02020603050405020304" pitchFamily="18" charset="0"/>
                <a:cs typeface="Times New Roman" panose="02020603050405020304" pitchFamily="18" charset="0"/>
              </a:rPr>
              <a:t>Temperature and pressure sensors</a:t>
            </a:r>
          </a:p>
          <a:p>
            <a:pPr marL="0" indent="0" algn="just">
              <a:buClr>
                <a:schemeClr val="tx1"/>
              </a:buClr>
              <a:buNone/>
            </a:pPr>
            <a:endParaRPr lang="en-GB" sz="1600" b="0" i="0" dirty="0">
              <a:solidFill>
                <a:srgbClr val="374151"/>
              </a:solidFill>
              <a:effectLst/>
              <a:latin typeface="Times New Roman" panose="02020603050405020304" pitchFamily="18" charset="0"/>
              <a:cs typeface="Times New Roman" panose="02020603050405020304" pitchFamily="18" charset="0"/>
            </a:endParaRPr>
          </a:p>
          <a:p>
            <a:pPr marL="457200" indent="-457200" algn="just">
              <a:buClr>
                <a:schemeClr val="tx1"/>
              </a:buClr>
              <a:buAutoNum type="arabicPeriod" startAt="2"/>
            </a:pPr>
            <a:r>
              <a:rPr lang="en-GB" sz="1600" b="1" i="0" dirty="0">
                <a:effectLst/>
                <a:latin typeface="Söhne"/>
              </a:rPr>
              <a:t>Deep Learning and Machine Learning</a:t>
            </a:r>
            <a:r>
              <a:rPr lang="en-GB" sz="1600" b="0" i="0" dirty="0">
                <a:solidFill>
                  <a:srgbClr val="374151"/>
                </a:solidFill>
                <a:effectLst/>
                <a:latin typeface="Söhne"/>
              </a:rPr>
              <a:t>:</a:t>
            </a:r>
          </a:p>
          <a:p>
            <a:pPr algn="just">
              <a:buClr>
                <a:schemeClr val="tx1"/>
              </a:buClr>
              <a:buFont typeface="Wingdings" panose="05000000000000000000" pitchFamily="2" charset="2"/>
              <a:buChar char="ü"/>
            </a:pPr>
            <a:r>
              <a:rPr lang="en-GB" sz="1600" dirty="0">
                <a:solidFill>
                  <a:srgbClr val="374151"/>
                </a:solidFill>
                <a:latin typeface="Times New Roman" panose="02020603050405020304" pitchFamily="18" charset="0"/>
                <a:cs typeface="Times New Roman" panose="02020603050405020304" pitchFamily="18" charset="0"/>
              </a:rPr>
              <a:t>ML</a:t>
            </a:r>
            <a:r>
              <a:rPr lang="en-GB" sz="1600" b="0" i="0" dirty="0">
                <a:solidFill>
                  <a:srgbClr val="374151"/>
                </a:solidFill>
                <a:effectLst/>
                <a:latin typeface="Times New Roman" panose="02020603050405020304" pitchFamily="18" charset="0"/>
                <a:cs typeface="Times New Roman" panose="02020603050405020304" pitchFamily="18" charset="0"/>
              </a:rPr>
              <a:t> algorithms for predictive analytics and early warning systems.</a:t>
            </a:r>
          </a:p>
          <a:p>
            <a:pPr algn="just">
              <a:buClr>
                <a:schemeClr val="tx1"/>
              </a:buClr>
              <a:buFont typeface="Wingdings" panose="05000000000000000000" pitchFamily="2" charset="2"/>
              <a:buChar char="ü"/>
            </a:pPr>
            <a:r>
              <a:rPr lang="en-GB" sz="1600" dirty="0">
                <a:solidFill>
                  <a:srgbClr val="374151"/>
                </a:solidFill>
                <a:latin typeface="Times New Roman" panose="02020603050405020304" pitchFamily="18" charset="0"/>
                <a:cs typeface="Times New Roman" panose="02020603050405020304" pitchFamily="18" charset="0"/>
              </a:rPr>
              <a:t>CNN, RCNN, Fast CNN, Faster CNN.</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171604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B2BDEF-170C-6EC5-A5FA-15F039D67E87}"/>
              </a:ext>
            </a:extLst>
          </p:cNvPr>
          <p:cNvSpPr txBox="1"/>
          <p:nvPr/>
        </p:nvSpPr>
        <p:spPr>
          <a:xfrm>
            <a:off x="1322363" y="703610"/>
            <a:ext cx="10016196" cy="3093154"/>
          </a:xfrm>
          <a:prstGeom prst="rect">
            <a:avLst/>
          </a:prstGeom>
          <a:noFill/>
        </p:spPr>
        <p:txBody>
          <a:bodyPr wrap="square">
            <a:spAutoFit/>
          </a:bodyPr>
          <a:lstStyle/>
          <a:p>
            <a:pPr algn="l"/>
            <a:endParaRPr lang="en-GB" sz="2000" dirty="0">
              <a:solidFill>
                <a:srgbClr val="374151"/>
              </a:solidFill>
              <a:latin typeface="Times New Roman" panose="02020603050405020304" pitchFamily="18" charset="0"/>
              <a:cs typeface="Times New Roman" panose="02020603050405020304" pitchFamily="18" charset="0"/>
            </a:endParaRPr>
          </a:p>
          <a:p>
            <a:pPr algn="l"/>
            <a:r>
              <a:rPr lang="en-GB" sz="2000" b="1" dirty="0">
                <a:solidFill>
                  <a:srgbClr val="374151"/>
                </a:solidFill>
                <a:latin typeface="Times New Roman" panose="02020603050405020304" pitchFamily="18" charset="0"/>
                <a:cs typeface="Times New Roman" panose="02020603050405020304" pitchFamily="18" charset="0"/>
              </a:rPr>
              <a:t>3. </a:t>
            </a:r>
            <a:r>
              <a:rPr lang="en-GB" sz="2000" b="1" i="0" dirty="0">
                <a:solidFill>
                  <a:srgbClr val="374151"/>
                </a:solidFill>
                <a:effectLst/>
                <a:latin typeface="Söhne"/>
              </a:rPr>
              <a:t>Data Analysis and Monitoring</a:t>
            </a:r>
            <a:r>
              <a:rPr lang="en-GB" sz="2000" b="0" i="0" dirty="0">
                <a:solidFill>
                  <a:srgbClr val="374151"/>
                </a:solidFill>
                <a:effectLst/>
                <a:latin typeface="Söhne"/>
              </a:rPr>
              <a:t>:</a:t>
            </a:r>
          </a:p>
          <a:p>
            <a:pPr marL="342900" indent="-342900" algn="l">
              <a:buFont typeface="Wingdings" panose="05000000000000000000" pitchFamily="2" charset="2"/>
              <a:buChar char="ü"/>
            </a:pPr>
            <a:r>
              <a:rPr lang="en-GB" sz="2000" b="0" i="0" dirty="0">
                <a:solidFill>
                  <a:srgbClr val="374151"/>
                </a:solidFill>
                <a:effectLst/>
                <a:latin typeface="Times New Roman" panose="02020603050405020304" pitchFamily="18" charset="0"/>
                <a:cs typeface="Times New Roman" panose="02020603050405020304" pitchFamily="18" charset="0"/>
              </a:rPr>
              <a:t>Data analytics software.</a:t>
            </a:r>
          </a:p>
          <a:p>
            <a:pPr algn="l"/>
            <a:endParaRPr lang="en-GB" sz="2000" b="0" i="0" dirty="0">
              <a:solidFill>
                <a:srgbClr val="374151"/>
              </a:solidFill>
              <a:effectLst/>
              <a:latin typeface="Times New Roman" panose="02020603050405020304" pitchFamily="18" charset="0"/>
              <a:cs typeface="Times New Roman" panose="02020603050405020304" pitchFamily="18" charset="0"/>
            </a:endParaRPr>
          </a:p>
          <a:p>
            <a:pPr algn="l"/>
            <a:r>
              <a:rPr lang="en-GB" sz="2000" b="1" dirty="0">
                <a:solidFill>
                  <a:srgbClr val="374151"/>
                </a:solidFill>
                <a:latin typeface="Times New Roman" panose="02020603050405020304" pitchFamily="18" charset="0"/>
                <a:cs typeface="Times New Roman" panose="02020603050405020304" pitchFamily="18" charset="0"/>
              </a:rPr>
              <a:t>4. IoT (Internet of Things)</a:t>
            </a:r>
          </a:p>
          <a:p>
            <a:pPr algn="l"/>
            <a:r>
              <a:rPr lang="en-GB" sz="2000" dirty="0">
                <a:solidFill>
                  <a:srgbClr val="374151"/>
                </a:solidFill>
                <a:latin typeface="Times New Roman" panose="02020603050405020304" pitchFamily="18" charset="0"/>
                <a:cs typeface="Times New Roman" panose="02020603050405020304" pitchFamily="18" charset="0"/>
              </a:rPr>
              <a:t>Sensors are connected to IoT.</a:t>
            </a:r>
            <a:endParaRPr lang="en-GB" sz="2000" i="0" dirty="0">
              <a:solidFill>
                <a:srgbClr val="374151"/>
              </a:solidFill>
              <a:effectLst/>
              <a:latin typeface="Times New Roman" panose="02020603050405020304" pitchFamily="18" charset="0"/>
              <a:cs typeface="Times New Roman" panose="02020603050405020304" pitchFamily="18" charset="0"/>
            </a:endParaRPr>
          </a:p>
          <a:p>
            <a:pPr algn="l"/>
            <a:endParaRPr lang="en-GB" sz="2000" b="1" i="0" dirty="0">
              <a:solidFill>
                <a:srgbClr val="374151"/>
              </a:solidFill>
              <a:effectLst/>
              <a:latin typeface="Times New Roman" panose="02020603050405020304" pitchFamily="18" charset="0"/>
              <a:cs typeface="Times New Roman" panose="02020603050405020304" pitchFamily="18" charset="0"/>
            </a:endParaRPr>
          </a:p>
          <a:p>
            <a:pPr algn="l"/>
            <a:r>
              <a:rPr lang="en-GB" sz="1900" b="1" dirty="0">
                <a:solidFill>
                  <a:srgbClr val="374151"/>
                </a:solidFill>
                <a:latin typeface="Times New Roman" panose="02020603050405020304" pitchFamily="18" charset="0"/>
                <a:cs typeface="Times New Roman" panose="02020603050405020304" pitchFamily="18" charset="0"/>
              </a:rPr>
              <a:t>4</a:t>
            </a:r>
            <a:r>
              <a:rPr lang="en-GB" sz="1900" b="1" i="0" dirty="0">
                <a:solidFill>
                  <a:srgbClr val="374151"/>
                </a:solidFill>
                <a:effectLst/>
                <a:latin typeface="Times New Roman" panose="02020603050405020304" pitchFamily="18" charset="0"/>
                <a:cs typeface="Times New Roman" panose="02020603050405020304" pitchFamily="18" charset="0"/>
              </a:rPr>
              <a:t>.</a:t>
            </a:r>
            <a:r>
              <a:rPr lang="en-GB" sz="1800" b="1" i="0" dirty="0">
                <a:solidFill>
                  <a:srgbClr val="374151"/>
                </a:solidFill>
                <a:effectLst/>
                <a:latin typeface="Söhne"/>
              </a:rPr>
              <a:t> Emergency Response Systems</a:t>
            </a:r>
            <a:r>
              <a:rPr lang="en-GB" sz="1800" b="0" i="0" dirty="0">
                <a:solidFill>
                  <a:srgbClr val="374151"/>
                </a:solidFill>
                <a:effectLst/>
                <a:latin typeface="Söhne"/>
              </a:rPr>
              <a:t>:</a:t>
            </a:r>
          </a:p>
          <a:p>
            <a:pPr marL="285750" indent="-285750" algn="l">
              <a:buFont typeface="Wingdings" panose="05000000000000000000" pitchFamily="2" charset="2"/>
              <a:buChar char="ü"/>
            </a:pPr>
            <a:r>
              <a:rPr lang="en-GB" sz="1800" b="0" i="0" dirty="0">
                <a:solidFill>
                  <a:srgbClr val="374151"/>
                </a:solidFill>
                <a:effectLst/>
                <a:latin typeface="Times New Roman" panose="02020603050405020304" pitchFamily="18" charset="0"/>
                <a:cs typeface="Times New Roman" panose="02020603050405020304" pitchFamily="18" charset="0"/>
              </a:rPr>
              <a:t>Alarm systems</a:t>
            </a:r>
          </a:p>
          <a:p>
            <a:pPr marL="285750" indent="-285750" algn="l">
              <a:buFont typeface="Wingdings" panose="05000000000000000000" pitchFamily="2" charset="2"/>
              <a:buChar char="ü"/>
            </a:pPr>
            <a:r>
              <a:rPr lang="en-GB" sz="1800" b="0" i="0" dirty="0">
                <a:solidFill>
                  <a:srgbClr val="374151"/>
                </a:solidFill>
                <a:effectLst/>
                <a:latin typeface="Times New Roman" panose="02020603050405020304" pitchFamily="18" charset="0"/>
                <a:cs typeface="Times New Roman" panose="02020603050405020304" pitchFamily="18" charset="0"/>
              </a:rPr>
              <a:t>Evacuation and emergency communication systems</a:t>
            </a:r>
          </a:p>
        </p:txBody>
      </p:sp>
    </p:spTree>
    <p:extLst>
      <p:ext uri="{BB962C8B-B14F-4D97-AF65-F5344CB8AC3E}">
        <p14:creationId xmlns:p14="http://schemas.microsoft.com/office/powerpoint/2010/main" val="394484725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FB91B-259A-CBDC-881B-F45458C5CB24}"/>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590AE450-1968-CC38-D431-9CBE4D3C2B59}"/>
              </a:ext>
            </a:extLst>
          </p:cNvPr>
          <p:cNvSpPr>
            <a:spLocks noGrp="1"/>
          </p:cNvSpPr>
          <p:nvPr>
            <p:ph idx="1"/>
          </p:nvPr>
        </p:nvSpPr>
        <p:spPr/>
        <p:txBody>
          <a:bodyPr>
            <a:normAutofit/>
          </a:bodyPr>
          <a:lstStyle/>
          <a:p>
            <a:pPr algn="just"/>
            <a:r>
              <a:rPr lang="en-GB" sz="2400" dirty="0">
                <a:latin typeface="Times New Roman" panose="02020603050405020304" pitchFamily="18" charset="0"/>
                <a:cs typeface="Times New Roman" panose="02020603050405020304" pitchFamily="18" charset="0"/>
              </a:rPr>
              <a:t>Development of this software will help a lot to our fire services to tackle any type of explosion and fire scenarios with more efficiency. We can evacuate people and animals from areas with disastrous exposure to radiation, so that more and more lives can be saved until the fire will be extinguished or under control.</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68272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C8FF54-D75D-5773-45C4-B26832E42132}"/>
              </a:ext>
            </a:extLst>
          </p:cNvPr>
          <p:cNvSpPr txBox="1"/>
          <p:nvPr/>
        </p:nvSpPr>
        <p:spPr>
          <a:xfrm>
            <a:off x="3310598" y="2503605"/>
            <a:ext cx="6096000" cy="2123658"/>
          </a:xfrm>
          <a:prstGeom prst="rect">
            <a:avLst/>
          </a:prstGeom>
          <a:noFill/>
        </p:spPr>
        <p:txBody>
          <a:bodyPr wrap="square">
            <a:spAutoFit/>
          </a:bodyPr>
          <a:lstStyle/>
          <a:p>
            <a:r>
              <a:rPr lang="en-IN" sz="6600" b="1" dirty="0">
                <a:latin typeface="Arial" panose="020B0604020202020204" pitchFamily="34" charset="0"/>
                <a:cs typeface="Arial" panose="020B0604020202020204" pitchFamily="34" charset="0"/>
              </a:rPr>
              <a:t>THANK YOU!</a:t>
            </a:r>
          </a:p>
          <a:p>
            <a:endParaRPr lang="en-IN" sz="6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31514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348F-32DA-1223-889B-CB15E9E4083A}"/>
              </a:ext>
            </a:extLst>
          </p:cNvPr>
          <p:cNvSpPr>
            <a:spLocks noGrp="1"/>
          </p:cNvSpPr>
          <p:nvPr>
            <p:ph type="title"/>
          </p:nvPr>
        </p:nvSpPr>
        <p:spPr>
          <a:xfrm>
            <a:off x="1066800" y="508372"/>
            <a:ext cx="10058400" cy="961072"/>
          </a:xfrm>
        </p:spPr>
        <p:txBody>
          <a:bodyPr/>
          <a:lstStyle/>
          <a:p>
            <a:r>
              <a:rPr lang="en-IN" b="1" dirty="0">
                <a:latin typeface="Arial" panose="020B0604020202020204" pitchFamily="34" charset="0"/>
                <a:cs typeface="Arial" panose="020B0604020202020204" pitchFamily="34" charset="0"/>
              </a:rPr>
              <a:t>PROBLEM STATEMENT</a:t>
            </a:r>
          </a:p>
        </p:txBody>
      </p:sp>
      <p:sp>
        <p:nvSpPr>
          <p:cNvPr id="3" name="Content Placeholder 2">
            <a:extLst>
              <a:ext uri="{FF2B5EF4-FFF2-40B4-BE49-F238E27FC236}">
                <a16:creationId xmlns:a16="http://schemas.microsoft.com/office/drawing/2014/main" id="{87DB91F3-B947-CE85-4465-3BE37F8DB225}"/>
              </a:ext>
            </a:extLst>
          </p:cNvPr>
          <p:cNvSpPr>
            <a:spLocks noGrp="1"/>
          </p:cNvSpPr>
          <p:nvPr>
            <p:ph idx="1"/>
          </p:nvPr>
        </p:nvSpPr>
        <p:spPr>
          <a:xfrm>
            <a:off x="1197292" y="2327276"/>
            <a:ext cx="10058400" cy="3760891"/>
          </a:xfrm>
        </p:spPr>
        <p:txBody>
          <a:bodyPr>
            <a:normAutofit/>
          </a:bodyPr>
          <a:lstStyle/>
          <a:p>
            <a:pPr algn="just">
              <a:buClr>
                <a:schemeClr val="tx1"/>
              </a:buClr>
              <a:buFont typeface="Wingdings" panose="05000000000000000000" pitchFamily="2" charset="2"/>
              <a:buChar char="Ø"/>
            </a:pPr>
            <a:r>
              <a:rPr lang="en-GB" sz="2800" b="0" i="0" dirty="0">
                <a:solidFill>
                  <a:srgbClr val="212529"/>
                </a:solidFill>
                <a:effectLst/>
                <a:latin typeface="montserratregular"/>
              </a:rPr>
              <a:t> </a:t>
            </a:r>
            <a:r>
              <a:rPr lang="en-GB" sz="2800" dirty="0">
                <a:solidFill>
                  <a:srgbClr val="212529"/>
                </a:solidFill>
                <a:latin typeface="montserratregular"/>
              </a:rPr>
              <a:t>Find Out </a:t>
            </a:r>
            <a:r>
              <a:rPr lang="en-GB" sz="2800" b="0" i="0" dirty="0">
                <a:solidFill>
                  <a:srgbClr val="212529"/>
                </a:solidFill>
                <a:effectLst/>
                <a:latin typeface="Arial" panose="020B0604020202020204" pitchFamily="34" charset="0"/>
                <a:cs typeface="Arial" panose="020B0604020202020204" pitchFamily="34" charset="0"/>
              </a:rPr>
              <a:t>Threat zone of an explosion particularly in oil and gas handling industries or refineries</a:t>
            </a:r>
          </a:p>
        </p:txBody>
      </p:sp>
    </p:spTree>
    <p:extLst>
      <p:ext uri="{BB962C8B-B14F-4D97-AF65-F5344CB8AC3E}">
        <p14:creationId xmlns:p14="http://schemas.microsoft.com/office/powerpoint/2010/main" val="56239619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6DEF-6733-C40C-B37B-15B7EAA096E2}"/>
              </a:ext>
            </a:extLst>
          </p:cNvPr>
          <p:cNvSpPr>
            <a:spLocks noGrp="1"/>
          </p:cNvSpPr>
          <p:nvPr>
            <p:ph type="title"/>
          </p:nvPr>
        </p:nvSpPr>
        <p:spPr>
          <a:xfrm>
            <a:off x="987743" y="263529"/>
            <a:ext cx="10058400" cy="1450757"/>
          </a:xfrm>
        </p:spPr>
        <p:txBody>
          <a:bodyPr/>
          <a:lstStyle/>
          <a:p>
            <a:r>
              <a:rPr lang="en-IN" b="1"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E8B2B95C-4231-B045-3B2E-D4F8CA64ED9B}"/>
              </a:ext>
            </a:extLst>
          </p:cNvPr>
          <p:cNvSpPr>
            <a:spLocks noGrp="1"/>
          </p:cNvSpPr>
          <p:nvPr>
            <p:ph idx="1"/>
          </p:nvPr>
        </p:nvSpPr>
        <p:spPr/>
        <p:txBody>
          <a:bodyPr>
            <a:noAutofit/>
          </a:bodyPr>
          <a:lstStyle/>
          <a:p>
            <a:pPr marL="0" indent="0" algn="just">
              <a:buNone/>
            </a:pPr>
            <a:r>
              <a:rPr lang="en-GB" sz="2400" b="0" i="0" dirty="0">
                <a:solidFill>
                  <a:srgbClr val="374151"/>
                </a:solidFill>
                <a:effectLst/>
                <a:latin typeface="Times New Roman" panose="02020603050405020304" pitchFamily="18" charset="0"/>
                <a:cs typeface="Times New Roman" panose="02020603050405020304" pitchFamily="18" charset="0"/>
              </a:rPr>
              <a:t>In the world of oil and gas industries and refineries, safety is the most important thing. People can get hurt, things can break, the environment can get messed up, and it can cost a lot of money. The "threat zone" of an explosion is like the danger area around it. It's not just the place where the explosion goes off, but also how far its effects can reach. Lots of things, like the type of materials, how much of them there are, and how the place is built, can make the danger zone bigger or smaller. To keep these places safe, we need to study explosions more closely, figure out how risky they are, and come up with good ways to keep them from happening or making them less harmful. This way, we can make sure that the people who work in these places and the people who live nearby are safe.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992737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5806-672A-7AC6-CEB7-EAD51C31ABA6}"/>
              </a:ext>
            </a:extLst>
          </p:cNvPr>
          <p:cNvSpPr>
            <a:spLocks noGrp="1"/>
          </p:cNvSpPr>
          <p:nvPr>
            <p:ph type="title"/>
          </p:nvPr>
        </p:nvSpPr>
        <p:spPr>
          <a:xfrm>
            <a:off x="1097280" y="286604"/>
            <a:ext cx="10058400" cy="1049828"/>
          </a:xfrm>
        </p:spPr>
        <p:txBody>
          <a:bodyPr/>
          <a:lstStyle/>
          <a:p>
            <a:r>
              <a:rPr lang="en-IN" dirty="0"/>
              <a:t>TYPES OF FIRE AND EXTINGUISHERS</a:t>
            </a:r>
          </a:p>
        </p:txBody>
      </p:sp>
      <p:pic>
        <p:nvPicPr>
          <p:cNvPr id="5" name="Content Placeholder 4">
            <a:extLst>
              <a:ext uri="{FF2B5EF4-FFF2-40B4-BE49-F238E27FC236}">
                <a16:creationId xmlns:a16="http://schemas.microsoft.com/office/drawing/2014/main" id="{C9F91B26-47FF-EF85-17FD-C664B3CAB359}"/>
              </a:ext>
            </a:extLst>
          </p:cNvPr>
          <p:cNvPicPr>
            <a:picLocks noGrp="1" noChangeAspect="1"/>
          </p:cNvPicPr>
          <p:nvPr>
            <p:ph idx="1"/>
          </p:nvPr>
        </p:nvPicPr>
        <p:blipFill>
          <a:blip r:embed="rId2"/>
          <a:stretch>
            <a:fillRect/>
          </a:stretch>
        </p:blipFill>
        <p:spPr>
          <a:xfrm>
            <a:off x="1842722" y="1908517"/>
            <a:ext cx="8534546" cy="3960471"/>
          </a:xfrm>
        </p:spPr>
      </p:pic>
    </p:spTree>
    <p:extLst>
      <p:ext uri="{BB962C8B-B14F-4D97-AF65-F5344CB8AC3E}">
        <p14:creationId xmlns:p14="http://schemas.microsoft.com/office/powerpoint/2010/main" val="1502696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93C10-9641-9C10-EA4E-E8CC66B9A4C4}"/>
              </a:ext>
            </a:extLst>
          </p:cNvPr>
          <p:cNvSpPr>
            <a:spLocks noGrp="1"/>
          </p:cNvSpPr>
          <p:nvPr>
            <p:ph type="title"/>
          </p:nvPr>
        </p:nvSpPr>
        <p:spPr/>
        <p:txBody>
          <a:bodyPr/>
          <a:lstStyle/>
          <a:p>
            <a:r>
              <a:rPr lang="en-IN" b="1" dirty="0">
                <a:latin typeface="Arial" panose="020B0604020202020204" pitchFamily="34" charset="0"/>
                <a:cs typeface="Arial" panose="020B0604020202020204" pitchFamily="34" charset="0"/>
              </a:rPr>
              <a:t>OBJECTIVES</a:t>
            </a:r>
          </a:p>
        </p:txBody>
      </p:sp>
      <p:sp>
        <p:nvSpPr>
          <p:cNvPr id="3" name="Content Placeholder 2">
            <a:extLst>
              <a:ext uri="{FF2B5EF4-FFF2-40B4-BE49-F238E27FC236}">
                <a16:creationId xmlns:a16="http://schemas.microsoft.com/office/drawing/2014/main" id="{60C4D808-9718-F9F6-3DC9-CF0D5C02EBCD}"/>
              </a:ext>
            </a:extLst>
          </p:cNvPr>
          <p:cNvSpPr>
            <a:spLocks noGrp="1"/>
          </p:cNvSpPr>
          <p:nvPr>
            <p:ph idx="1"/>
          </p:nvPr>
        </p:nvSpPr>
        <p:spPr>
          <a:xfrm>
            <a:off x="1097280" y="1928813"/>
            <a:ext cx="10058400" cy="3902179"/>
          </a:xfrm>
        </p:spPr>
        <p:txBody>
          <a:bodyPr>
            <a:normAutofit/>
          </a:bodyPr>
          <a:lstStyle/>
          <a:p>
            <a:pPr algn="just">
              <a:buClr>
                <a:schemeClr val="tx1"/>
              </a:buClr>
              <a:buFont typeface="Wingdings" panose="05000000000000000000" pitchFamily="2" charset="2"/>
              <a:buChar char="Ø"/>
            </a:pPr>
            <a:r>
              <a:rPr lang="en-GB" sz="2200" b="0" i="0" dirty="0">
                <a:solidFill>
                  <a:srgbClr val="374151"/>
                </a:solidFill>
                <a:effectLst/>
                <a:latin typeface="Times New Roman" panose="02020603050405020304" pitchFamily="18" charset="0"/>
                <a:cs typeface="Times New Roman" panose="02020603050405020304" pitchFamily="18" charset="0"/>
              </a:rPr>
              <a:t>Develop algorithms and models to accurately identify and delineate hazardous zones for various types of storage and potential threats, distinguishing between areas with different radiation levels and risks to human life, property, and the environment.</a:t>
            </a:r>
          </a:p>
          <a:p>
            <a:pPr algn="just">
              <a:buClr>
                <a:schemeClr val="tx1"/>
              </a:buClr>
              <a:buFont typeface="Wingdings" panose="05000000000000000000" pitchFamily="2" charset="2"/>
              <a:buChar char="Ø"/>
            </a:pPr>
            <a:r>
              <a:rPr lang="en-GB" sz="2200" b="0" i="0" dirty="0">
                <a:solidFill>
                  <a:srgbClr val="374151"/>
                </a:solidFill>
                <a:effectLst/>
                <a:latin typeface="Times New Roman" panose="02020603050405020304" pitchFamily="18" charset="0"/>
                <a:cs typeface="Times New Roman" panose="02020603050405020304" pitchFamily="18" charset="0"/>
              </a:rPr>
              <a:t>Implement algorithms to assess radiation levels in real-time, categorizing areas as very high, high, medium, or low radiation zones, enabling safe and strategic deployment of personnel and equipment.</a:t>
            </a:r>
          </a:p>
          <a:p>
            <a:pPr algn="just">
              <a:buClr>
                <a:schemeClr val="tx1"/>
              </a:buClr>
              <a:buFont typeface="Wingdings" panose="05000000000000000000" pitchFamily="2" charset="2"/>
              <a:buChar char="Ø"/>
            </a:pPr>
            <a:r>
              <a:rPr lang="en-GB" sz="2200" b="0" i="0" dirty="0">
                <a:solidFill>
                  <a:srgbClr val="374151"/>
                </a:solidFill>
                <a:effectLst/>
                <a:latin typeface="Times New Roman" panose="02020603050405020304" pitchFamily="18" charset="0"/>
                <a:cs typeface="Times New Roman" panose="02020603050405020304" pitchFamily="18" charset="0"/>
              </a:rPr>
              <a:t>Create a system that optimizes the allocation of firefighting and emergency response resources by providing real-time recommendations on the best approach and direction of attack to minimize risks to responders and maximize efficiency.</a:t>
            </a:r>
          </a:p>
          <a:p>
            <a:pPr>
              <a:buClr>
                <a:schemeClr val="tx1"/>
              </a:buClr>
              <a:buFont typeface="Wingdings" panose="05000000000000000000" pitchFamily="2" charset="2"/>
              <a:buChar char="Ø"/>
            </a:pPr>
            <a:endParaRPr lang="en-IN" sz="2200" dirty="0"/>
          </a:p>
        </p:txBody>
      </p:sp>
    </p:spTree>
    <p:extLst>
      <p:ext uri="{BB962C8B-B14F-4D97-AF65-F5344CB8AC3E}">
        <p14:creationId xmlns:p14="http://schemas.microsoft.com/office/powerpoint/2010/main" val="397649906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311D-2B4D-5FD0-35A9-2373B4E61D40}"/>
              </a:ext>
            </a:extLst>
          </p:cNvPr>
          <p:cNvSpPr>
            <a:spLocks noGrp="1"/>
          </p:cNvSpPr>
          <p:nvPr>
            <p:ph type="title" idx="4294967295"/>
          </p:nvPr>
        </p:nvSpPr>
        <p:spPr>
          <a:xfrm>
            <a:off x="553330" y="131860"/>
            <a:ext cx="10058400" cy="1058863"/>
          </a:xfrm>
        </p:spPr>
        <p:txBody>
          <a:bodyPr/>
          <a:lstStyle/>
          <a:p>
            <a:r>
              <a:rPr lang="en-IN" b="1" dirty="0">
                <a:latin typeface="Arial" panose="020B0604020202020204" pitchFamily="34" charset="0"/>
                <a:cs typeface="Arial" panose="020B0604020202020204" pitchFamily="34" charset="0"/>
              </a:rPr>
              <a:t>METHODOLOGY</a:t>
            </a:r>
          </a:p>
        </p:txBody>
      </p:sp>
      <p:sp>
        <p:nvSpPr>
          <p:cNvPr id="3" name="Content Placeholder 2">
            <a:extLst>
              <a:ext uri="{FF2B5EF4-FFF2-40B4-BE49-F238E27FC236}">
                <a16:creationId xmlns:a16="http://schemas.microsoft.com/office/drawing/2014/main" id="{9BF315A0-E8BF-7DAB-8C43-D8D94F3ABBFE}"/>
              </a:ext>
            </a:extLst>
          </p:cNvPr>
          <p:cNvSpPr>
            <a:spLocks noGrp="1"/>
          </p:cNvSpPr>
          <p:nvPr>
            <p:ph idx="4294967295"/>
          </p:nvPr>
        </p:nvSpPr>
        <p:spPr>
          <a:xfrm>
            <a:off x="609307" y="1264163"/>
            <a:ext cx="10687050" cy="5108575"/>
          </a:xfrm>
        </p:spPr>
        <p:txBody>
          <a:bodyPr>
            <a:noAutofit/>
          </a:bodyPr>
          <a:lstStyle/>
          <a:p>
            <a:pPr algn="just">
              <a:buClr>
                <a:schemeClr val="tx1"/>
              </a:buClr>
              <a:buFont typeface="Wingdings" panose="05000000000000000000" pitchFamily="2" charset="2"/>
              <a:buChar char="Ø"/>
            </a:pPr>
            <a:r>
              <a:rPr lang="en-US" sz="1600" kern="0" dirty="0">
                <a:effectLst/>
                <a:latin typeface="Times New Roman" panose="02020603050405020304" pitchFamily="18" charset="0"/>
                <a:ea typeface="Calibri" panose="020F0502020204030204" pitchFamily="34" charset="0"/>
              </a:rPr>
              <a:t>Once a fire is detected, </a:t>
            </a:r>
            <a:r>
              <a:rPr lang="en-US" sz="1600" kern="0" dirty="0">
                <a:latin typeface="Times New Roman" panose="02020603050405020304" pitchFamily="18" charset="0"/>
                <a:ea typeface="Calibri" panose="020F0502020204030204" pitchFamily="34" charset="0"/>
              </a:rPr>
              <a:t>f</a:t>
            </a:r>
            <a:r>
              <a:rPr lang="en-US" sz="1600" kern="0" dirty="0">
                <a:effectLst/>
                <a:latin typeface="Times New Roman" panose="02020603050405020304" pitchFamily="18" charset="0"/>
                <a:ea typeface="Calibri" panose="020F0502020204030204" pitchFamily="34" charset="0"/>
              </a:rPr>
              <a:t>lame sensors determine the presence of fire or flame. It works using infrared flame flash technology.</a:t>
            </a:r>
          </a:p>
          <a:p>
            <a:pPr algn="just">
              <a:buClr>
                <a:schemeClr val="tx1"/>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This sensing relies on variables such as humidity and temperature.</a:t>
            </a:r>
          </a:p>
          <a:p>
            <a:pPr algn="just">
              <a:buClr>
                <a:schemeClr val="tx1"/>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Based on the radiation in a fire accident or blast, we can easily detect the threat zone with the help of GMR.</a:t>
            </a:r>
          </a:p>
          <a:p>
            <a:pPr algn="just">
              <a:buClr>
                <a:schemeClr val="tx1"/>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This GMR is connected to the computer.</a:t>
            </a:r>
          </a:p>
          <a:p>
            <a:pPr algn="just">
              <a:buClr>
                <a:schemeClr val="tx1"/>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It sends signals to vision cameras to detect height and patterns of fire with the help of deep learning.</a:t>
            </a:r>
          </a:p>
          <a:p>
            <a:pPr algn="just">
              <a:buClr>
                <a:schemeClr val="tx1"/>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We collect the dataset of CCTV containing fire scenarios, including different types of fires, lighting conditions and potential sources of false alarms.</a:t>
            </a:r>
          </a:p>
          <a:p>
            <a:pPr algn="just">
              <a:buClr>
                <a:schemeClr val="tx1"/>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Later we preprocessed the collected data, including tasks such as frame extraction, image enhancement, noise reduction and standardization.</a:t>
            </a:r>
          </a:p>
          <a:p>
            <a:pPr algn="just">
              <a:buClr>
                <a:schemeClr val="tx1"/>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After preprocessing we made image and video analysis and machine learning algorithms for fire detection such as convolutional neural networks (CNNs) and deep learning.</a:t>
            </a:r>
          </a:p>
          <a:p>
            <a:pPr algn="just">
              <a:buClr>
                <a:schemeClr val="tx1"/>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Later, divide the dataset into training, validation and testing sets. We trained the above selected algorithms using the training data and optimize the goals of automatic fire suppression system.</a:t>
            </a:r>
          </a:p>
          <a:p>
            <a:pPr algn="just">
              <a:buClr>
                <a:schemeClr val="tx1"/>
              </a:buClr>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061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05310F-BAC1-DBDF-E79B-5856A49DDE1C}"/>
              </a:ext>
            </a:extLst>
          </p:cNvPr>
          <p:cNvSpPr txBox="1"/>
          <p:nvPr/>
        </p:nvSpPr>
        <p:spPr>
          <a:xfrm>
            <a:off x="895644" y="633524"/>
            <a:ext cx="9383150" cy="5170646"/>
          </a:xfrm>
          <a:prstGeom prst="rect">
            <a:avLst/>
          </a:prstGeom>
          <a:noFill/>
        </p:spPr>
        <p:txBody>
          <a:bodyPr wrap="square">
            <a:spAutoFit/>
          </a:bodyPr>
          <a:lstStyle/>
          <a:p>
            <a:pPr algn="just">
              <a:lnSpc>
                <a:spcPct val="150000"/>
              </a:lnSpc>
              <a:buClr>
                <a:schemeClr val="tx1"/>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Integrate the fire detection algorithm with the automatic fire dousing mechanisms such as sprinkler systems or fire extinguishers. At last, validation and testing is done in our project with a good accuracy and efficiency.</a:t>
            </a:r>
          </a:p>
          <a:p>
            <a:pPr algn="just">
              <a:buClr>
                <a:schemeClr val="tx1"/>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Once a fire is detected, the camera captures an image of the fire and sends it to an Android application over a wireless network with the help of a microcontroller.</a:t>
            </a:r>
          </a:p>
          <a:p>
            <a:pPr algn="just">
              <a:buClr>
                <a:schemeClr val="tx1"/>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sends a message to the fire services and nearby rescue services.</a:t>
            </a:r>
          </a:p>
          <a:p>
            <a:pPr algn="just">
              <a:buClr>
                <a:schemeClr val="tx1"/>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the temperature rises, the temperature sensor will detect and trigger the buzzer, and the buzzer will sound to alert the people over there who are living near the threat zone.</a:t>
            </a:r>
          </a:p>
          <a:p>
            <a:pPr algn="just">
              <a:buClr>
                <a:schemeClr val="tx1"/>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fire extinguisher pump is connected to the IC.</a:t>
            </a:r>
          </a:p>
          <a:p>
            <a:pPr algn="just">
              <a:buClr>
                <a:schemeClr val="tx1"/>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a flame is detected, the IC activates the DC motor and fire extinguisher pump.</a:t>
            </a:r>
          </a:p>
          <a:p>
            <a:pPr algn="just">
              <a:buClr>
                <a:schemeClr val="tx1"/>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Sprinklers attached to the pumps spray the extinguishing agent over the entire area affected by the fire.</a:t>
            </a:r>
            <a:endParaRPr lang="en-IN" sz="2000" dirty="0">
              <a:latin typeface="Times New Roman" panose="02020603050405020304" pitchFamily="18" charset="0"/>
              <a:cs typeface="Times New Roman" panose="02020603050405020304" pitchFamily="18" charset="0"/>
            </a:endParaRPr>
          </a:p>
          <a:p>
            <a:pPr algn="just">
              <a:buClr>
                <a:schemeClr val="tx1"/>
              </a:buCl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Even if the fire doesn’t suppressed by the sprinklers in our industry, it sends an immediate message to the fire services.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673348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F2F1E92-3C9D-A182-E87C-B26938658184}"/>
              </a:ext>
            </a:extLst>
          </p:cNvPr>
          <p:cNvSpPr txBox="1"/>
          <p:nvPr/>
        </p:nvSpPr>
        <p:spPr>
          <a:xfrm>
            <a:off x="1355189" y="450165"/>
            <a:ext cx="10063088" cy="646331"/>
          </a:xfrm>
          <a:prstGeom prst="rect">
            <a:avLst/>
          </a:prstGeom>
          <a:noFill/>
        </p:spPr>
        <p:txBody>
          <a:bodyPr wrap="square" rtlCol="0">
            <a:spAutoFit/>
          </a:bodyPr>
          <a:lstStyle/>
          <a:p>
            <a:r>
              <a:rPr lang="en-IN" sz="3600" b="1" dirty="0">
                <a:latin typeface="Arial" panose="020B0604020202020204" pitchFamily="34" charset="0"/>
                <a:cs typeface="Arial" panose="020B0604020202020204" pitchFamily="34" charset="0"/>
              </a:rPr>
              <a:t>RECOGNIZING THE FIRE PATTERNS </a:t>
            </a:r>
          </a:p>
        </p:txBody>
      </p:sp>
      <p:pic>
        <p:nvPicPr>
          <p:cNvPr id="8" name="Picture 7">
            <a:extLst>
              <a:ext uri="{FF2B5EF4-FFF2-40B4-BE49-F238E27FC236}">
                <a16:creationId xmlns:a16="http://schemas.microsoft.com/office/drawing/2014/main" id="{E9406101-47D3-0767-5186-E85E81B56CFE}"/>
              </a:ext>
            </a:extLst>
          </p:cNvPr>
          <p:cNvPicPr>
            <a:picLocks noChangeAspect="1"/>
          </p:cNvPicPr>
          <p:nvPr/>
        </p:nvPicPr>
        <p:blipFill>
          <a:blip r:embed="rId2"/>
          <a:stretch>
            <a:fillRect/>
          </a:stretch>
        </p:blipFill>
        <p:spPr>
          <a:xfrm>
            <a:off x="2180491" y="1134794"/>
            <a:ext cx="6145081" cy="4665786"/>
          </a:xfrm>
          <a:prstGeom prst="rect">
            <a:avLst/>
          </a:prstGeom>
        </p:spPr>
      </p:pic>
    </p:spTree>
    <p:extLst>
      <p:ext uri="{BB962C8B-B14F-4D97-AF65-F5344CB8AC3E}">
        <p14:creationId xmlns:p14="http://schemas.microsoft.com/office/powerpoint/2010/main" val="78640537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1973-E55C-6E01-57D5-935C96413DCC}"/>
              </a:ext>
            </a:extLst>
          </p:cNvPr>
          <p:cNvSpPr>
            <a:spLocks noGrp="1"/>
          </p:cNvSpPr>
          <p:nvPr>
            <p:ph type="title"/>
          </p:nvPr>
        </p:nvSpPr>
        <p:spPr>
          <a:xfrm>
            <a:off x="2133600" y="637735"/>
            <a:ext cx="7638757" cy="705730"/>
          </a:xfrm>
        </p:spPr>
        <p:txBody>
          <a:bodyPr>
            <a:normAutofit/>
          </a:bodyPr>
          <a:lstStyle/>
          <a:p>
            <a:r>
              <a:rPr lang="en-IN" sz="3600" b="1" dirty="0"/>
              <a:t>INSTALLATIONS OF EXTINGUISHERS</a:t>
            </a:r>
          </a:p>
        </p:txBody>
      </p:sp>
      <p:pic>
        <p:nvPicPr>
          <p:cNvPr id="5" name="Content Placeholder 4">
            <a:extLst>
              <a:ext uri="{FF2B5EF4-FFF2-40B4-BE49-F238E27FC236}">
                <a16:creationId xmlns:a16="http://schemas.microsoft.com/office/drawing/2014/main" id="{3ED459ED-8AD4-A978-0952-F81454D06D1A}"/>
              </a:ext>
            </a:extLst>
          </p:cNvPr>
          <p:cNvPicPr>
            <a:picLocks noGrp="1" noChangeAspect="1"/>
          </p:cNvPicPr>
          <p:nvPr>
            <p:ph idx="1"/>
          </p:nvPr>
        </p:nvPicPr>
        <p:blipFill>
          <a:blip r:embed="rId2"/>
          <a:stretch>
            <a:fillRect/>
          </a:stretch>
        </p:blipFill>
        <p:spPr>
          <a:xfrm>
            <a:off x="2518793" y="2070687"/>
            <a:ext cx="6455083" cy="3760788"/>
          </a:xfrm>
        </p:spPr>
      </p:pic>
    </p:spTree>
    <p:extLst>
      <p:ext uri="{BB962C8B-B14F-4D97-AF65-F5344CB8AC3E}">
        <p14:creationId xmlns:p14="http://schemas.microsoft.com/office/powerpoint/2010/main" val="715061038"/>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{880FBC11-76E6-4F70-8245-37D63D7B4D93}tf11437505_win32</Template>
  <TotalTime>638</TotalTime>
  <Words>872</Words>
  <Application>Microsoft Office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Georgia Pro Cond Light</vt:lpstr>
      <vt:lpstr>montserratregular</vt:lpstr>
      <vt:lpstr>Söhne</vt:lpstr>
      <vt:lpstr>Speak Pro</vt:lpstr>
      <vt:lpstr>Times New Roman</vt:lpstr>
      <vt:lpstr>Wingdings</vt:lpstr>
      <vt:lpstr>RetrospectVTI</vt:lpstr>
      <vt:lpstr>NAVIGATING THE DANGER</vt:lpstr>
      <vt:lpstr>PROBLEM STATEMENT</vt:lpstr>
      <vt:lpstr>INTRODUCTION</vt:lpstr>
      <vt:lpstr>TYPES OF FIRE AND EXTINGUISHERS</vt:lpstr>
      <vt:lpstr>OBJECTIVES</vt:lpstr>
      <vt:lpstr>METHODOLOGY</vt:lpstr>
      <vt:lpstr>PowerPoint Presentation</vt:lpstr>
      <vt:lpstr>PowerPoint Presentation</vt:lpstr>
      <vt:lpstr>INSTALLATIONS OF EXTINGUISHERS</vt:lpstr>
      <vt:lpstr>SYSTEM DESIGN</vt:lpstr>
      <vt:lpstr>TECHNOLOGY STACK</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DANGER</dc:title>
  <dc:creator>Raju Mullangi</dc:creator>
  <cp:lastModifiedBy>Raju Mullangi</cp:lastModifiedBy>
  <cp:revision>1</cp:revision>
  <dcterms:created xsi:type="dcterms:W3CDTF">2023-09-19T17:16:41Z</dcterms:created>
  <dcterms:modified xsi:type="dcterms:W3CDTF">2023-09-20T06:13:26Z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